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651" autoAdjust="0"/>
  </p:normalViewPr>
  <p:slideViewPr>
    <p:cSldViewPr snapToGrid="0" snapToObjects="1">
      <p:cViewPr varScale="1">
        <p:scale>
          <a:sx n="109" d="100"/>
          <a:sy n="109" d="100"/>
        </p:scale>
        <p:origin x="966" y="48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2-6-2021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544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2-6-2021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2-6-2021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2-6-2021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2-6-2021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2-6-2021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2-6-2021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2-6-2021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betekenissen van (spreek)woorden in het woordenboek opzoeken en de betekenis verduidelijken met illustraties en betekenisvolle zinnen.</a:t>
            </a:r>
          </a:p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Wij kunnen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een tekening duidelijk maken wat de woorden ‘oase’ en ‘vallei’ betekenen.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aangeven welk woord, welke zin of andere hint in het raadsel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 het goede antwoord leidt. </a:t>
            </a:r>
          </a:p>
        </p:txBody>
      </p:sp>
      <p:pic>
        <p:nvPicPr>
          <p:cNvPr id="12" name="Picture 11" descr="Wie heeft het gedaan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137" y="3221832"/>
            <a:ext cx="1735863" cy="211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kstvak 16"/>
          <p:cNvSpPr txBox="1"/>
          <p:nvPr/>
        </p:nvSpPr>
        <p:spPr>
          <a:xfrm>
            <a:off x="6708531" y="84902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4" name="Tekstvak 14"/>
          <p:cNvSpPr txBox="1"/>
          <p:nvPr/>
        </p:nvSpPr>
        <p:spPr>
          <a:xfrm>
            <a:off x="6708531" y="1319449"/>
            <a:ext cx="500237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 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‘woordwebben’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352425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schrijf-/tekenopdracht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770" y="1896724"/>
            <a:ext cx="551985" cy="524036"/>
          </a:xfrm>
          <a:prstGeom prst="rect">
            <a:avLst/>
          </a:prstGeom>
        </p:spPr>
      </p:pic>
      <p:pic>
        <p:nvPicPr>
          <p:cNvPr id="26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748" y="2441219"/>
            <a:ext cx="1886978" cy="1626928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695324" y="1319449"/>
            <a:ext cx="5743085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vergelijken/verduidelijken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Oplossen raadsel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bespreken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Samenwerking evalueren</a:t>
            </a:r>
          </a:p>
        </p:txBody>
      </p:sp>
      <p:sp>
        <p:nvSpPr>
          <p:cNvPr id="13" name="Tekstvak 16"/>
          <p:cNvSpPr txBox="1"/>
          <p:nvPr/>
        </p:nvSpPr>
        <p:spPr>
          <a:xfrm>
            <a:off x="695324" y="849024"/>
            <a:ext cx="522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13" y="1896724"/>
            <a:ext cx="551985" cy="524036"/>
          </a:xfrm>
          <a:prstGeom prst="rect">
            <a:avLst/>
          </a:prstGeom>
        </p:spPr>
      </p:pic>
      <p:pic>
        <p:nvPicPr>
          <p:cNvPr id="1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81" y="338062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</a:t>
            </a:r>
          </a:p>
        </p:txBody>
      </p:sp>
      <p:pic>
        <p:nvPicPr>
          <p:cNvPr id="12" name="Picture 11" descr="Wie heeft het gedaan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137" y="1990726"/>
            <a:ext cx="1735863" cy="211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schrijf-/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097115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56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Toets nabespreken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1890099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63027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675" y="5159649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Nadenken over wat je van dit boek vindt.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Welk raadsel wa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 het leukst? Waarom?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Zou je dit boek aan iemand aanraden?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530" y="2964816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Schrijf-/tekenopdracht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Woordenlijst en teamboekje inleveren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afmaken        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833" y="2926716"/>
            <a:ext cx="4114760" cy="269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boekrecensie schrijven over het boek ‘Wie heeft het gedaan?’.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Wie heeft het gedaan?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812" y="2017185"/>
            <a:ext cx="1735863" cy="211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14"/>
          <p:cNvSpPr txBox="1"/>
          <p:nvPr/>
        </p:nvSpPr>
        <p:spPr>
          <a:xfrm>
            <a:off x="696000" y="3820980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Boekrecensie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Tekeningen erbij maken</a:t>
            </a:r>
          </a:p>
        </p:txBody>
      </p:sp>
      <p:sp>
        <p:nvSpPr>
          <p:cNvPr id="11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5325" y="1449388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Woordenlijst controleren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6"/>
          <p:cNvSpPr txBox="1"/>
          <p:nvPr/>
        </p:nvSpPr>
        <p:spPr>
          <a:xfrm>
            <a:off x="695324" y="333401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19" y="2071251"/>
            <a:ext cx="920181" cy="1299887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10" y="4421316"/>
            <a:ext cx="551985" cy="524036"/>
          </a:xfrm>
          <a:prstGeom prst="rect">
            <a:avLst/>
          </a:prstGeom>
        </p:spPr>
      </p:pic>
      <p:sp>
        <p:nvSpPr>
          <p:cNvPr id="12" name="Tekstvak 16"/>
          <p:cNvSpPr txBox="1"/>
          <p:nvPr/>
        </p:nvSpPr>
        <p:spPr>
          <a:xfrm>
            <a:off x="6590260" y="912660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515963" y="1449388"/>
            <a:ext cx="508608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Presentatie voorbereiden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schrijfopdracht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Tips en 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volgende keer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doen?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708" y="200297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235571" y="1449387"/>
            <a:ext cx="5400675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Woordenlijst en teamboekjes inleveren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Schatkist legen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235571" y="936869"/>
            <a:ext cx="5248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56"/>
          <a:stretch/>
        </p:blipFill>
        <p:spPr>
          <a:xfrm>
            <a:off x="1507472" y="2576689"/>
            <a:ext cx="3345790" cy="2216909"/>
          </a:xfrm>
          <a:prstGeom prst="rect">
            <a:avLst/>
          </a:prstGeom>
        </p:spPr>
      </p:pic>
      <p:sp>
        <p:nvSpPr>
          <p:cNvPr id="14" name="Tekstvak 9"/>
          <p:cNvSpPr txBox="1"/>
          <p:nvPr/>
        </p:nvSpPr>
        <p:spPr>
          <a:xfrm>
            <a:off x="582117" y="937640"/>
            <a:ext cx="396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Terugblik op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0"/>
          <p:cNvSpPr txBox="1"/>
          <p:nvPr/>
        </p:nvSpPr>
        <p:spPr>
          <a:xfrm>
            <a:off x="582117" y="1449388"/>
            <a:ext cx="540067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	Hadden we juist voorspeld?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2012116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maffiosi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teug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kerker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meedogenloos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sultan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oase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dralen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vallei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ban van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weerklinken 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acht nemen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katrol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woordenlijst in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aanvullen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5404" y="2978426"/>
            <a:ext cx="1420596" cy="20067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249" y="233809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5325" y="1212160"/>
            <a:ext cx="522000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goed door.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36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u="sng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LET OP! Het antwoord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u="sng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u="sng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39</a:t>
            </a:r>
            <a:r>
              <a:rPr lang="nl-NL" sz="2000" u="sng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u="sng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NIET!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u="sng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hints die	naar het goede antwoord 	leiden.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aanvullen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195615" y="1212160"/>
            <a:ext cx="5743085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vergelijken/verduidelijken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Oplossen raadsel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38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39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bespreken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Samenwerking evalueren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74989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195615" y="747157"/>
            <a:ext cx="522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5080164"/>
            <a:ext cx="551985" cy="52403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3409438-0865-43C1-BB69-E569C4F766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618" y="1766435"/>
            <a:ext cx="551985" cy="524036"/>
          </a:xfrm>
          <a:prstGeom prst="rect">
            <a:avLst/>
          </a:prstGeom>
        </p:spPr>
      </p:pic>
      <p:pic>
        <p:nvPicPr>
          <p:cNvPr id="21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152" y="4619369"/>
            <a:ext cx="1105337" cy="984831"/>
          </a:xfrm>
          <a:prstGeom prst="rect">
            <a:avLst/>
          </a:prstGeom>
        </p:spPr>
      </p:pic>
      <p:pic>
        <p:nvPicPr>
          <p:cNvPr id="18" name="Afbeelding 15">
            <a:extLst>
              <a:ext uri="{FF2B5EF4-FFF2-40B4-BE49-F238E27FC236}">
                <a16:creationId xmlns:a16="http://schemas.microsoft.com/office/drawing/2014/main" id="{03409438-0865-43C1-BB69-E569C4F766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429" y="324333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7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553" y="2969122"/>
            <a:ext cx="3511613" cy="22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9306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aangeven welk woord, welke zin of andere hint in het raadsel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 het goede antwoord leidt. </a:t>
            </a:r>
          </a:p>
        </p:txBody>
      </p:sp>
      <p:pic>
        <p:nvPicPr>
          <p:cNvPr id="12" name="Picture 11" descr="Wie heeft het gedaan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080" y="2240052"/>
            <a:ext cx="1735863" cy="211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6795"/>
            <a:ext cx="48292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5999" y="683774"/>
            <a:ext cx="661622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102" y="658722"/>
            <a:ext cx="1049574" cy="148267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434" y="3253196"/>
            <a:ext cx="1813862" cy="1616110"/>
          </a:xfrm>
          <a:prstGeom prst="rect">
            <a:avLst/>
          </a:prstGeom>
        </p:spPr>
      </p:pic>
      <p:sp>
        <p:nvSpPr>
          <p:cNvPr id="17" name="Tekstvak 12"/>
          <p:cNvSpPr txBox="1"/>
          <p:nvPr/>
        </p:nvSpPr>
        <p:spPr>
          <a:xfrm>
            <a:off x="5015998" y="2249476"/>
            <a:ext cx="6616223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u="sng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LET OP! Het antwoord op blz. </a:t>
            </a:r>
            <a:r>
              <a:rPr lang="nl-NL" sz="2000" u="sng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47</a:t>
            </a:r>
            <a:r>
              <a:rPr lang="nl-NL" sz="2000" u="sng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u="sng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NIET!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u="sng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hints die naar het 	goede antwoord leiden.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aanvullen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473" y="463919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746157" y="1403241"/>
            <a:ext cx="5123459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352425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746157" y="84577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16"/>
          <p:cNvSpPr txBox="1"/>
          <p:nvPr/>
        </p:nvSpPr>
        <p:spPr>
          <a:xfrm>
            <a:off x="695324" y="821860"/>
            <a:ext cx="522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14"/>
          <p:cNvSpPr txBox="1"/>
          <p:nvPr/>
        </p:nvSpPr>
        <p:spPr>
          <a:xfrm>
            <a:off x="695324" y="1403241"/>
            <a:ext cx="5743085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vergelijken/verduidelijken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Oplossen raadsel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46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47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bespreken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Samenwerking evalueren</a:t>
            </a:r>
          </a:p>
        </p:txBody>
      </p:sp>
      <p:pic>
        <p:nvPicPr>
          <p:cNvPr id="11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13" y="1896724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12" y="348043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aangeven welk woord, welke zin of andere hint in het raadsel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 het goede antwoord leidt. </a:t>
            </a: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casus kiezen en bepalen welke vragen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stellen om tot het goede antwoord te komen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Wie heeft het gedaan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137" y="2976844"/>
            <a:ext cx="1735863" cy="211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Lezen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9673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aanvullen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 heeft het gedaan?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779" y="633961"/>
            <a:ext cx="1148443" cy="162233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3271746"/>
            <a:ext cx="1836773" cy="1636523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5015998" y="2351070"/>
            <a:ext cx="6616223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50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55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u="sng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LET OP! Het antwoord op blz. </a:t>
            </a:r>
            <a:r>
              <a:rPr lang="nl-NL" sz="2000" u="sng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53</a:t>
            </a:r>
            <a:r>
              <a:rPr lang="nl-NL" sz="2000" u="sng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u="sng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NIET!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u="sng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hints die naar het 	goede antwoord leiden.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aanvullen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595" y="469370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2230</TotalTime>
  <Words>1165</Words>
  <Application>Microsoft Office PowerPoint</Application>
  <PresentationFormat>Widescreen</PresentationFormat>
  <Paragraphs>275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M.H. Doornbos-Zigter</cp:lastModifiedBy>
  <cp:revision>197</cp:revision>
  <dcterms:created xsi:type="dcterms:W3CDTF">2017-07-26T14:05:48Z</dcterms:created>
  <dcterms:modified xsi:type="dcterms:W3CDTF">2021-06-02T08:36:45Z</dcterms:modified>
</cp:coreProperties>
</file>